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22AAA-8744-4E7C-9576-84894062D865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07428-275A-44B6-9BBE-1D79B79E72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Title/Topic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324600" cy="22098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Anjana</a:t>
            </a:r>
            <a:endParaRPr lang="en-US" dirty="0" smtClean="0"/>
          </a:p>
          <a:p>
            <a:r>
              <a:rPr lang="en-US" dirty="0" smtClean="0"/>
              <a:t>4/19/2010</a:t>
            </a:r>
            <a:br>
              <a:rPr lang="en-US" dirty="0" smtClean="0"/>
            </a:br>
            <a:r>
              <a:rPr lang="en-US" dirty="0" smtClean="0"/>
              <a:t>4-A Block</a:t>
            </a:r>
          </a:p>
          <a:p>
            <a:r>
              <a:rPr lang="en-US" dirty="0" smtClean="0"/>
              <a:t>Ms. Richter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where you will introduce your topic for your power point.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Example.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Since you may have heard about the effects the rainforest has on our earth, I will be telling you about </a:t>
            </a:r>
            <a:r>
              <a:rPr lang="en-US" smtClean="0">
                <a:solidFill>
                  <a:srgbClr val="FF0000"/>
                </a:solidFill>
              </a:rPr>
              <a:t>those effects.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Subtopic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Details about the first detail.</a:t>
            </a:r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The rainforest is 10,000 million acres</a:t>
            </a:r>
          </a:p>
        </p:txBody>
      </p:sp>
      <p:pic>
        <p:nvPicPr>
          <p:cNvPr id="1026" name="Picture 2" descr="C:\Documents and Settings\athapa\Local Settings\Temporary Internet Files\Content.IE5\TCXLR0JC\MPj044365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57600"/>
            <a:ext cx="3257550" cy="2137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Subtopic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about your first detail here…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The acres of the rainforest are guarded by the…</a:t>
            </a:r>
          </a:p>
        </p:txBody>
      </p:sp>
      <p:pic>
        <p:nvPicPr>
          <p:cNvPr id="2052" name="Picture 4" descr="C:\Documents and Settings\athapa\Local Settings\Temporary Internet Files\Content.IE5\NM95XPD3\MPj043846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86200"/>
            <a:ext cx="3352800" cy="2768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Subtopic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where you will tell about your second detail.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Subtopic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Details about your third subtopic here…</a:t>
            </a:r>
            <a:endParaRPr lang="en-US" dirty="0"/>
          </a:p>
        </p:txBody>
      </p:sp>
      <p:pic>
        <p:nvPicPr>
          <p:cNvPr id="4098" name="Picture 2" descr="C:\Documents and Settings\athapa\Local Settings\Temporary Internet Files\Content.IE5\F433TSPZ\MPj040753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384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Conclusion will go here. This is where you will restate what was in your power point. Wrap it up.</a:t>
            </a:r>
          </a:p>
          <a:p>
            <a:r>
              <a:rPr lang="en-US" dirty="0" smtClean="0"/>
              <a:t>EXAPMLE:</a:t>
            </a:r>
          </a:p>
          <a:p>
            <a:r>
              <a:rPr lang="en-US" dirty="0" smtClean="0"/>
              <a:t>All in all the rainforest is a very important factor concerning our earth and the way it’s weather patterns evolve.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153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Title/Topic</vt:lpstr>
      <vt:lpstr>Topic Sentence</vt:lpstr>
      <vt:lpstr>First Subtopic</vt:lpstr>
      <vt:lpstr>First Subtopic Cont…</vt:lpstr>
      <vt:lpstr>Second Subtopic</vt:lpstr>
      <vt:lpstr>Third Subtopic</vt:lpstr>
      <vt:lpstr>Conclusion</vt:lpstr>
      <vt:lpstr>Credits</vt:lpstr>
    </vt:vector>
  </TitlesOfParts>
  <Company>MCVSD 51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lastname, Admin</dc:creator>
  <cp:lastModifiedBy>lastname, Admin</cp:lastModifiedBy>
  <cp:revision>8</cp:revision>
  <dcterms:created xsi:type="dcterms:W3CDTF">2010-04-19T17:18:50Z</dcterms:created>
  <dcterms:modified xsi:type="dcterms:W3CDTF">2010-04-19T17:44:09Z</dcterms:modified>
</cp:coreProperties>
</file>